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D1FF"/>
    <a:srgbClr val="89E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DDA6-88C5-49C3-B9F8-1A4723A14C2E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9C14-D6A5-4A1A-A45B-2C5791F2A8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DDA6-88C5-49C3-B9F8-1A4723A14C2E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9C14-D6A5-4A1A-A45B-2C5791F2A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DDA6-88C5-49C3-B9F8-1A4723A14C2E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9C14-D6A5-4A1A-A45B-2C5791F2A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DDA6-88C5-49C3-B9F8-1A4723A14C2E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9C14-D6A5-4A1A-A45B-2C5791F2A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DDA6-88C5-49C3-B9F8-1A4723A14C2E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9C14-D6A5-4A1A-A45B-2C5791F2A8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DDA6-88C5-49C3-B9F8-1A4723A14C2E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9C14-D6A5-4A1A-A45B-2C5791F2A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DDA6-88C5-49C3-B9F8-1A4723A14C2E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9C14-D6A5-4A1A-A45B-2C5791F2A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DDA6-88C5-49C3-B9F8-1A4723A14C2E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9C14-D6A5-4A1A-A45B-2C5791F2A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DDA6-88C5-49C3-B9F8-1A4723A14C2E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9C14-D6A5-4A1A-A45B-2C5791F2A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DDA6-88C5-49C3-B9F8-1A4723A14C2E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9C14-D6A5-4A1A-A45B-2C5791F2A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DDA6-88C5-49C3-B9F8-1A4723A14C2E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A3A9C14-D6A5-4A1A-A45B-2C5791F2A83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18DDA6-88C5-49C3-B9F8-1A4723A14C2E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3A9C14-D6A5-4A1A-A45B-2C5791F2A83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farkhoor\Pictures\2012-02-15\029.MP4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029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8200" y="1219200"/>
            <a:ext cx="5689600" cy="4267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533400"/>
            <a:ext cx="70031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Broadway" pitchFamily="82" charset="0"/>
              </a:rPr>
              <a:t>IcyOcean News Show! Episode 1</a:t>
            </a:r>
            <a:endParaRPr lang="en-US" sz="3200" dirty="0">
              <a:solidFill>
                <a:srgbClr val="00B0F0"/>
              </a:solidFill>
              <a:latin typeface="Broadway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57150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4FD1FF"/>
                </a:solidFill>
                <a:latin typeface="Broadway" pitchFamily="82" charset="0"/>
              </a:rPr>
              <a:t>Special Thanks:</a:t>
            </a:r>
          </a:p>
          <a:p>
            <a:r>
              <a:rPr lang="en-US" sz="2400" dirty="0" smtClean="0">
                <a:solidFill>
                  <a:srgbClr val="4FD1FF"/>
                </a:solidFill>
                <a:latin typeface="Broadway" pitchFamily="82" charset="0"/>
              </a:rPr>
              <a:t>Michaela Kearton</a:t>
            </a:r>
            <a:endParaRPr lang="en-US" sz="2400" dirty="0">
              <a:solidFill>
                <a:srgbClr val="4FD1FF"/>
              </a:solidFill>
              <a:latin typeface="Broadway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2209800"/>
            <a:ext cx="177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4FD1FF"/>
                </a:solidFill>
                <a:latin typeface="Broadway" pitchFamily="82" charset="0"/>
              </a:rPr>
              <a:t>Reporter: Rojeen</a:t>
            </a:r>
            <a:endParaRPr lang="en-US" sz="2400" dirty="0">
              <a:solidFill>
                <a:srgbClr val="4FD1FF"/>
              </a:solidFill>
              <a:latin typeface="Broadway" pitchFamily="82" charset="0"/>
            </a:endParaRPr>
          </a:p>
        </p:txBody>
      </p:sp>
      <p:pic>
        <p:nvPicPr>
          <p:cNvPr id="6" name="Picture 5" descr="03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1800" y="3352800"/>
            <a:ext cx="1962150" cy="261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14</Words>
  <Application>Microsoft Office PowerPoint</Application>
  <PresentationFormat>On-screen Show (4:3)</PresentationFormat>
  <Paragraphs>4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farkhoor</dc:creator>
  <cp:lastModifiedBy>farkhoor</cp:lastModifiedBy>
  <cp:revision>1</cp:revision>
  <dcterms:created xsi:type="dcterms:W3CDTF">2012-02-25T06:57:35Z</dcterms:created>
  <dcterms:modified xsi:type="dcterms:W3CDTF">2012-02-25T07:06:31Z</dcterms:modified>
</cp:coreProperties>
</file>