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0099"/>
    <a:srgbClr val="F43A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5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EB2F-CB66-40EA-BCCF-50298F5DD7E2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2318B-CDBA-4918-9847-F272A1493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2318B-CDBA-4918-9847-F272A1493E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2318B-CDBA-4918-9847-F272A1493E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4102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C33F58-3A1A-4D19-AFF8-75BEC4C20F06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D38304-18DA-4460-8305-F70C74FA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6.xml"/><Relationship Id="rId6" Type="http://schemas.openxmlformats.org/officeDocument/2006/relationships/slide" Target="slide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743200"/>
            <a:ext cx="4281268" cy="9906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/>
              <a:t>Ice Cream!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3810000"/>
            <a:ext cx="1228579" cy="4572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43AD9"/>
                </a:solidFill>
              </a:rPr>
              <a:t>By:Nikka</a:t>
            </a:r>
            <a:endParaRPr lang="en-US" dirty="0">
              <a:solidFill>
                <a:srgbClr val="F43AD9"/>
              </a:solidFill>
            </a:endParaRP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228600" y="381000"/>
            <a:ext cx="1066800" cy="1066800"/>
          </a:xfrm>
          <a:prstGeom prst="star5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2400" y="2209800"/>
            <a:ext cx="914400" cy="1066800"/>
          </a:xfrm>
          <a:prstGeom prst="hear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Smiley Face 6">
            <a:hlinkClick r:id="rId6" action="ppaction://hlinksldjump"/>
          </p:cNvPr>
          <p:cNvSpPr/>
          <p:nvPr/>
        </p:nvSpPr>
        <p:spPr>
          <a:xfrm>
            <a:off x="1371600" y="2209800"/>
            <a:ext cx="1066800" cy="11430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hlinkClick r:id="rId7" action="ppaction://hlinksldjump"/>
          </p:cNvPr>
          <p:cNvSpPr/>
          <p:nvPr/>
        </p:nvSpPr>
        <p:spPr>
          <a:xfrm>
            <a:off x="1371600" y="381000"/>
            <a:ext cx="1219200" cy="1219200"/>
          </a:xfrm>
          <a:prstGeom prst="lightningBol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rgbClr val="0070C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hlinkClick r:id="rId8" action="ppaction://hlinksldjump"/>
          </p:cNvPr>
          <p:cNvSpPr/>
          <p:nvPr/>
        </p:nvSpPr>
        <p:spPr>
          <a:xfrm>
            <a:off x="5715000" y="4038600"/>
            <a:ext cx="1143000" cy="12192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>
            <a:hlinkClick r:id="rId9" action="ppaction://hlinksldjump"/>
          </p:cNvPr>
          <p:cNvSpPr/>
          <p:nvPr/>
        </p:nvSpPr>
        <p:spPr>
          <a:xfrm>
            <a:off x="304800" y="3657600"/>
            <a:ext cx="762000" cy="1066800"/>
          </a:xfrm>
          <a:prstGeom prst="moon">
            <a:avLst>
              <a:gd name="adj" fmla="val 529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>
            <a:hlinkClick r:id="rId10" action="ppaction://hlinksldjump"/>
          </p:cNvPr>
          <p:cNvSpPr/>
          <p:nvPr/>
        </p:nvSpPr>
        <p:spPr>
          <a:xfrm>
            <a:off x="1524000" y="3657600"/>
            <a:ext cx="1066800" cy="114300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owchart: Collate 11">
            <a:hlinkClick r:id="rId11" action="ppaction://hlinksldjump"/>
          </p:cNvPr>
          <p:cNvSpPr/>
          <p:nvPr/>
        </p:nvSpPr>
        <p:spPr>
          <a:xfrm>
            <a:off x="381000" y="5181600"/>
            <a:ext cx="838200" cy="1219200"/>
          </a:xfrm>
          <a:prstGeom prst="flowChartCollate">
            <a:avLst/>
          </a:prstGeom>
          <a:solidFill>
            <a:srgbClr val="F43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C:\Users\Nikka\AppData\Local\Microsoft\Windows\Temporary Internet Files\Content.IE5\27MFIGRC\MC90043797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4648200"/>
            <a:ext cx="2057400" cy="1754534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Nikka\AppData\Local\Microsoft\Windows\Temporary Internet Files\Content.IE5\8RLPUUPU\MC90044057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152400"/>
            <a:ext cx="1905000" cy="190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381000"/>
            <a:ext cx="2762295" cy="1200329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Click on the shapes on the</a:t>
            </a:r>
          </a:p>
          <a:p>
            <a:r>
              <a:rPr lang="en-US" dirty="0" smtClean="0"/>
              <a:t>left side to go to a </a:t>
            </a:r>
          </a:p>
          <a:p>
            <a:r>
              <a:rPr lang="en-US" dirty="0" smtClean="0"/>
              <a:t>hyperlink, or you can just</a:t>
            </a:r>
          </a:p>
          <a:p>
            <a:r>
              <a:rPr lang="en-US" dirty="0" smtClean="0"/>
              <a:t>click on the slides. </a:t>
            </a:r>
            <a:endParaRPr lang="en-US" dirty="0"/>
          </a:p>
        </p:txBody>
      </p:sp>
      <p:sp>
        <p:nvSpPr>
          <p:cNvPr id="19" name="Up Arrow 18"/>
          <p:cNvSpPr/>
          <p:nvPr/>
        </p:nvSpPr>
        <p:spPr>
          <a:xfrm>
            <a:off x="6096000" y="5410200"/>
            <a:ext cx="6096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6324600"/>
            <a:ext cx="12073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Click here!</a:t>
            </a:r>
            <a:endParaRPr lang="en-US" dirty="0"/>
          </a:p>
        </p:txBody>
      </p:sp>
      <p:sp>
        <p:nvSpPr>
          <p:cNvPr id="22" name="4-Point Star 21">
            <a:hlinkClick r:id="rId14" action="ppaction://hlinksldjump"/>
          </p:cNvPr>
          <p:cNvSpPr/>
          <p:nvPr/>
        </p:nvSpPr>
        <p:spPr>
          <a:xfrm>
            <a:off x="1524000" y="5334000"/>
            <a:ext cx="990600" cy="990600"/>
          </a:xfrm>
          <a:prstGeom prst="star4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95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Thank you for watching!</a:t>
            </a:r>
            <a:endParaRPr lang="en-US" dirty="0"/>
          </a:p>
        </p:txBody>
      </p:sp>
      <p:pic>
        <p:nvPicPr>
          <p:cNvPr id="6" name="Content Placeholder 5" descr="ice-cream-bouquet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6200" y="2362200"/>
            <a:ext cx="4800600" cy="3200400"/>
          </a:xfrm>
          <a:ln>
            <a:solidFill>
              <a:srgbClr val="99009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nikka 2.jpg"/>
          <p:cNvPicPr>
            <a:picLocks noChangeAspect="1"/>
          </p:cNvPicPr>
          <p:nvPr/>
        </p:nvPicPr>
        <p:blipFill>
          <a:blip r:embed="rId6" cstate="print"/>
          <a:srcRect l="3390" t="6977" r="-1695" b="2326"/>
          <a:stretch>
            <a:fillRect/>
          </a:stretch>
        </p:blipFill>
        <p:spPr>
          <a:xfrm rot="5400000">
            <a:off x="4076700" y="2781300"/>
            <a:ext cx="4419600" cy="2971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242">
    <p:dissolv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88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Flavors!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3581400" cy="3505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Cappuccino</a:t>
            </a:r>
          </a:p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Mint chip </a:t>
            </a:r>
          </a:p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Vanilla</a:t>
            </a:r>
          </a:p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Cookies n Cream</a:t>
            </a:r>
          </a:p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Strawberry </a:t>
            </a:r>
          </a:p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Coffee</a:t>
            </a:r>
          </a:p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Chocolate </a:t>
            </a:r>
          </a:p>
          <a:p>
            <a:pPr>
              <a:buNone/>
            </a:pPr>
            <a:endParaRPr lang="en-US" sz="2800" b="1" cap="all" dirty="0" smtClean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all flavo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5105400"/>
            <a:ext cx="3797300" cy="1752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Curved Down Ribbon 4">
            <a:hlinkClick r:id="rId6" action="ppaction://hlinksldjump"/>
          </p:cNvPr>
          <p:cNvSpPr/>
          <p:nvPr/>
        </p:nvSpPr>
        <p:spPr>
          <a:xfrm>
            <a:off x="457200" y="304800"/>
            <a:ext cx="1981200" cy="11430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730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Toppings with Mint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50250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-Chocolate syrup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-Brownie pieces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-Chocolate chips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-Cookie dough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Mint-Ice-Cream-Pie-sl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514600"/>
            <a:ext cx="3192771" cy="2895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Curved Down Ribbon 8"/>
          <p:cNvSpPr/>
          <p:nvPr/>
        </p:nvSpPr>
        <p:spPr>
          <a:xfrm>
            <a:off x="0" y="1371600"/>
            <a:ext cx="1447800" cy="8382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Click</a:t>
            </a:r>
            <a:r>
              <a:rPr lang="en-US" dirty="0" smtClean="0"/>
              <a:t>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83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Toppings with cappuccino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4931736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Cookie dough </a:t>
            </a: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Chocolate syrup</a:t>
            </a: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Mix it with coffee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_1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70" y="1524001"/>
            <a:ext cx="3067029" cy="2302770"/>
          </a:xfrm>
          <a:prstGeom prst="rect">
            <a:avLst/>
          </a:prstGeom>
        </p:spPr>
      </p:pic>
      <p:sp>
        <p:nvSpPr>
          <p:cNvPr id="7" name="Curved Down Ribbon 6">
            <a:hlinkClick r:id="rId4" action="ppaction://hlinksldjump"/>
          </p:cNvPr>
          <p:cNvSpPr/>
          <p:nvPr/>
        </p:nvSpPr>
        <p:spPr>
          <a:xfrm>
            <a:off x="228600" y="5410200"/>
            <a:ext cx="1676400" cy="10637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564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Toppings with Vanilla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Chocolate syrup</a:t>
            </a:r>
          </a:p>
          <a:p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Gummy worms</a:t>
            </a:r>
          </a:p>
          <a:p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M&amp;M </a:t>
            </a:r>
          </a:p>
          <a:p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Skittles</a:t>
            </a:r>
          </a:p>
          <a:p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Cookie dough</a:t>
            </a:r>
          </a:p>
          <a:p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Oreo pieces</a:t>
            </a:r>
            <a:endParaRPr lang="en-US" sz="4800" dirty="0">
              <a:solidFill>
                <a:schemeClr val="tx2">
                  <a:lumMod val="2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88984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ice-cream-topp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489960"/>
            <a:ext cx="2819400" cy="321564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Curved Down Ribbon 6">
            <a:hlinkClick r:id="rId4" action="ppaction://hlinksldjump"/>
          </p:cNvPr>
          <p:cNvSpPr/>
          <p:nvPr/>
        </p:nvSpPr>
        <p:spPr>
          <a:xfrm>
            <a:off x="5943600" y="1752600"/>
            <a:ext cx="1825752" cy="9144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048000"/>
            <a:ext cx="1031051" cy="3693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Yummm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9" name="Picture 8" descr="vanilla other on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187701"/>
            <a:ext cx="1600199" cy="168909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custDataLst>
      <p:tags r:id="rId1"/>
    </p:custDataLst>
  </p:cSld>
  <p:clrMapOvr>
    <a:masterClrMapping/>
  </p:clrMapOvr>
  <p:transition spd="slow" advTm="9984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Cookies and cream toppings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934200" cy="48768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590800"/>
            <a:ext cx="5105400" cy="3416320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Cookies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Oreo pieces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Cookie dough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Whipped cream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876800" y="5105400"/>
            <a:ext cx="304800" cy="304800"/>
          </a:xfrm>
          <a:prstGeom prst="rect">
            <a:avLst/>
          </a:prstGeom>
        </p:spPr>
      </p:pic>
      <p:pic>
        <p:nvPicPr>
          <p:cNvPr id="7" name="Picture 6" descr="cookies cr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00200"/>
            <a:ext cx="2667799" cy="152598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urved Down Ribbon 7"/>
          <p:cNvSpPr/>
          <p:nvPr/>
        </p:nvSpPr>
        <p:spPr>
          <a:xfrm>
            <a:off x="6324600" y="1524000"/>
            <a:ext cx="1828800" cy="990600"/>
          </a:xfrm>
          <a:prstGeom prst="ellipse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 action="ppaction://hlinksldjump"/>
              </a:rPr>
              <a:t>click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17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Toppings with Strawberry!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Strawberry seeds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Strawberry</a:t>
            </a:r>
          </a:p>
          <a:p>
            <a:endParaRPr lang="en-US" dirty="0"/>
          </a:p>
        </p:txBody>
      </p:sp>
      <p:sp>
        <p:nvSpPr>
          <p:cNvPr id="6" name="Curved Down Ribbon 5">
            <a:hlinkClick r:id="rId3" action="ppaction://hlinksldjump"/>
          </p:cNvPr>
          <p:cNvSpPr/>
          <p:nvPr/>
        </p:nvSpPr>
        <p:spPr>
          <a:xfrm>
            <a:off x="7239000" y="228600"/>
            <a:ext cx="1520952" cy="914400"/>
          </a:xfrm>
          <a:prstGeom prst="ellipseRibbon">
            <a:avLst>
              <a:gd name="adj1" fmla="val 25000"/>
              <a:gd name="adj2" fmla="val 50000"/>
              <a:gd name="adj3" fmla="val 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pic>
        <p:nvPicPr>
          <p:cNvPr id="8" name="Picture Placeholder 7" descr="Quick-Strawberry-Ice-Cream-Photos-1.jpg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clrChange>
              <a:clrFrom>
                <a:srgbClr val="E8BEC0"/>
              </a:clrFrom>
              <a:clrTo>
                <a:srgbClr val="E8BEC0">
                  <a:alpha val="0"/>
                </a:srgbClr>
              </a:clrTo>
            </a:clrChange>
            <a:lum/>
          </a:blip>
          <a:srcRect t="19" b="19"/>
          <a:stretch>
            <a:fillRect/>
          </a:stretch>
        </p:blipFill>
        <p:spPr>
          <a:xfrm>
            <a:off x="609600" y="1295400"/>
            <a:ext cx="4206240" cy="4206240"/>
          </a:xfrm>
        </p:spPr>
      </p:pic>
      <p:pic>
        <p:nvPicPr>
          <p:cNvPr id="2051" name="Picture 3" descr="C:\Users\Nikka\AppData\Local\Microsoft\Windows\Temporary Internet Files\Content.IE5\SYG2Z8G2\MC90043689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57200"/>
            <a:ext cx="1714500" cy="171450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</p:spTree>
    <p:custDataLst>
      <p:tags r:id="rId1"/>
    </p:custDataLst>
  </p:cSld>
  <p:clrMapOvr>
    <a:masterClrMapping/>
  </p:clrMapOvr>
  <p:transition advTm="719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Toppings with Coffee!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0" y="3276600"/>
            <a:ext cx="3352800" cy="13716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 smtClean="0">
                <a:solidFill>
                  <a:srgbClr val="F43AD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Chocolate!!!!</a:t>
            </a:r>
          </a:p>
          <a:p>
            <a:r>
              <a:rPr lang="en-US" sz="1800" dirty="0" smtClean="0">
                <a:solidFill>
                  <a:srgbClr val="F43AD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Chocolate chips!!!</a:t>
            </a:r>
          </a:p>
          <a:p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Placeholder 4" descr="img_169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45" r="12445"/>
          <a:stretch>
            <a:fillRect/>
          </a:stretch>
        </p:blipFill>
        <p:spPr>
          <a:xfrm>
            <a:off x="533400" y="910721"/>
            <a:ext cx="4336523" cy="4336522"/>
          </a:xfrm>
        </p:spPr>
      </p:pic>
      <p:sp>
        <p:nvSpPr>
          <p:cNvPr id="6" name="Curved Down Ribbon 5"/>
          <p:cNvSpPr/>
          <p:nvPr/>
        </p:nvSpPr>
        <p:spPr>
          <a:xfrm>
            <a:off x="7239000" y="304800"/>
            <a:ext cx="1520952" cy="8382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click</a:t>
            </a:r>
            <a:endParaRPr lang="en-US" dirty="0"/>
          </a:p>
        </p:txBody>
      </p:sp>
      <p:pic>
        <p:nvPicPr>
          <p:cNvPr id="4098" name="Picture 2" descr="C:\Users\Nikka\AppData\Local\Microsoft\Windows\Temporary Internet Files\Content.IE5\8RLPUUPU\MP90017794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724400"/>
            <a:ext cx="2514600" cy="1676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976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Toppings with Chocolate!!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0" y="3276600"/>
            <a:ext cx="3429000" cy="192024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2000" dirty="0" smtClean="0">
                <a:solidFill>
                  <a:srgbClr val="F43AD9"/>
                </a:solidFill>
              </a:rPr>
              <a:t>Chocolate syrup </a:t>
            </a:r>
          </a:p>
          <a:p>
            <a:r>
              <a:rPr lang="en-US" sz="2000" dirty="0" smtClean="0">
                <a:solidFill>
                  <a:srgbClr val="F43AD9"/>
                </a:solidFill>
              </a:rPr>
              <a:t>Hershey kiss </a:t>
            </a:r>
          </a:p>
          <a:p>
            <a:r>
              <a:rPr lang="en-US" sz="2000" dirty="0" smtClean="0">
                <a:solidFill>
                  <a:srgbClr val="F43AD9"/>
                </a:solidFill>
              </a:rPr>
              <a:t>Chocolate chips</a:t>
            </a:r>
          </a:p>
          <a:p>
            <a:endParaRPr lang="en-US" dirty="0" smtClean="0"/>
          </a:p>
        </p:txBody>
      </p:sp>
      <p:pic>
        <p:nvPicPr>
          <p:cNvPr id="5" name="Picture Placeholder 4" descr="9856602-ice-cream-dessert-with-chocolate-sauce-and-candy-topp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43" b="1643"/>
          <a:stretch>
            <a:fillRect/>
          </a:stretch>
        </p:blipFill>
        <p:spPr>
          <a:xfrm>
            <a:off x="762000" y="1066800"/>
            <a:ext cx="4206240" cy="420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sp>
        <p:nvSpPr>
          <p:cNvPr id="6" name="Curved Down Ribbon 5"/>
          <p:cNvSpPr/>
          <p:nvPr/>
        </p:nvSpPr>
        <p:spPr>
          <a:xfrm>
            <a:off x="7315200" y="762000"/>
            <a:ext cx="1447800" cy="7620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click!</a:t>
            </a:r>
            <a:endParaRPr lang="en-US" dirty="0"/>
          </a:p>
        </p:txBody>
      </p:sp>
      <p:pic>
        <p:nvPicPr>
          <p:cNvPr id="3074" name="Picture 2" descr="C:\Users\Nikka\AppData\Local\Microsoft\Windows\Temporary Internet Files\Content.IE5\X5FYFOTB\MP90043924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33400"/>
            <a:ext cx="2362200" cy="1574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custDataLst>
      <p:tags r:id="rId1"/>
    </p:custDataLst>
  </p:cSld>
  <p:clrMapOvr>
    <a:masterClrMapping/>
  </p:clrMapOvr>
  <p:transition advTm="1569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5|5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3|1.4|2.5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|1.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1.9|1.3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141</Words>
  <Application>Microsoft Office PowerPoint</Application>
  <PresentationFormat>On-screen Show (4:3)</PresentationFormat>
  <Paragraphs>61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Ice Cream!</vt:lpstr>
      <vt:lpstr>Flavors!</vt:lpstr>
      <vt:lpstr>Toppings with Mint chip</vt:lpstr>
      <vt:lpstr>Toppings with cappuccino </vt:lpstr>
      <vt:lpstr>Toppings with Vanilla</vt:lpstr>
      <vt:lpstr>Cookies and cream toppings </vt:lpstr>
      <vt:lpstr> Toppings with Strawberry! </vt:lpstr>
      <vt:lpstr>Toppings with Coffee!</vt:lpstr>
      <vt:lpstr> Toppings with Chocolate!!</vt:lpstr>
      <vt:lpstr> Thank you for watching!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Cream!</dc:title>
  <dc:creator>Nikka</dc:creator>
  <cp:lastModifiedBy>Nikka</cp:lastModifiedBy>
  <cp:revision>32</cp:revision>
  <dcterms:created xsi:type="dcterms:W3CDTF">2012-01-28T03:44:36Z</dcterms:created>
  <dcterms:modified xsi:type="dcterms:W3CDTF">2012-01-29T22:22:15Z</dcterms:modified>
</cp:coreProperties>
</file>